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custDataLst>
    <p:tags r:id="rId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3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Лидия\шаблоны\для работы\ramki\OWLMOON.wm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5467350" cy="665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596063"/>
            <a:ext cx="16383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Bookman Old Style" pitchFamily="18" charset="0"/>
              </a:rPr>
              <a:t>Разминка 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720" y="1628800"/>
            <a:ext cx="2376264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Bookman Old Style" pitchFamily="18" charset="0"/>
              </a:rPr>
              <a:t>7 </a:t>
            </a:r>
            <a:r>
              <a:rPr lang="ru-RU" dirty="0" smtClean="0">
                <a:latin typeface="Bookman Old Style" pitchFamily="18" charset="0"/>
                <a:sym typeface="Symbol"/>
              </a:rPr>
              <a:t> 3 = 21</a:t>
            </a:r>
          </a:p>
          <a:p>
            <a:pPr>
              <a:buNone/>
            </a:pPr>
            <a:r>
              <a:rPr lang="ru-RU" dirty="0" smtClean="0">
                <a:latin typeface="Bookman Old Style" pitchFamily="18" charset="0"/>
                <a:sym typeface="Symbol"/>
              </a:rPr>
              <a:t>9  9 = 81</a:t>
            </a:r>
          </a:p>
          <a:p>
            <a:pPr>
              <a:buNone/>
            </a:pPr>
            <a:r>
              <a:rPr lang="ru-RU" dirty="0" smtClean="0">
                <a:latin typeface="Bookman Old Style" pitchFamily="18" charset="0"/>
                <a:sym typeface="Symbol"/>
              </a:rPr>
              <a:t>8  5 = 40</a:t>
            </a:r>
          </a:p>
          <a:p>
            <a:pPr>
              <a:buNone/>
            </a:pPr>
            <a:r>
              <a:rPr lang="ru-RU" dirty="0" smtClean="0">
                <a:latin typeface="Bookman Old Style" pitchFamily="18" charset="0"/>
                <a:sym typeface="Symbol"/>
              </a:rPr>
              <a:t>8  6 = 48</a:t>
            </a:r>
          </a:p>
          <a:p>
            <a:pPr>
              <a:buNone/>
            </a:pPr>
            <a:r>
              <a:rPr lang="ru-RU" dirty="0" smtClean="0">
                <a:latin typeface="Bookman Old Style" pitchFamily="18" charset="0"/>
                <a:sym typeface="Symbol"/>
              </a:rPr>
              <a:t>3  6 = 18</a:t>
            </a:r>
          </a:p>
          <a:p>
            <a:pPr>
              <a:buNone/>
            </a:pPr>
            <a:r>
              <a:rPr lang="ru-RU" dirty="0" smtClean="0">
                <a:latin typeface="Bookman Old Style" pitchFamily="18" charset="0"/>
                <a:sym typeface="Symbol"/>
              </a:rPr>
              <a:t>8  6 = 48 </a:t>
            </a:r>
          </a:p>
          <a:p>
            <a:pPr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dirty="0"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99792" y="1772816"/>
            <a:ext cx="36004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sym typeface="Symbol"/>
              </a:rPr>
              <a:t>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9872" y="1772816"/>
            <a:ext cx="36004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sym typeface="Symbol"/>
              </a:rPr>
              <a:t>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99792" y="3501008"/>
            <a:ext cx="36004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sym typeface="Symbol"/>
              </a:rPr>
              <a:t>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19872" y="4653136"/>
            <a:ext cx="36004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sym typeface="Symbol"/>
              </a:rPr>
              <a:t>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79912" y="3501008"/>
            <a:ext cx="36004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sym typeface="Symbol"/>
              </a:rPr>
              <a:t>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23728" y="4653136"/>
            <a:ext cx="36004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sym typeface="Symbol"/>
              </a:rPr>
              <a:t>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79912" y="2924944"/>
            <a:ext cx="36004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sym typeface="Symbol"/>
              </a:rPr>
              <a:t>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99792" y="2924944"/>
            <a:ext cx="36004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sym typeface="Symbol"/>
              </a:rPr>
              <a:t>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19872" y="2348880"/>
            <a:ext cx="36004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sym typeface="Symbol"/>
              </a:rPr>
              <a:t>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9792" y="2348880"/>
            <a:ext cx="36004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sym typeface="Symbol"/>
              </a:rPr>
              <a:t>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347864" y="4077072"/>
            <a:ext cx="36004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sym typeface="Symbol"/>
              </a:rPr>
              <a:t>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123728" y="4077072"/>
            <a:ext cx="36004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sym typeface="Symbol"/>
              </a:rPr>
              <a:t>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20" name="Содержимое 2"/>
          <p:cNvSpPr txBox="1">
            <a:spLocks/>
          </p:cNvSpPr>
          <p:nvPr/>
        </p:nvSpPr>
        <p:spPr bwMode="auto">
          <a:xfrm>
            <a:off x="5148064" y="1772816"/>
            <a:ext cx="295232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7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sym typeface="Symbol"/>
              </a:rPr>
              <a:t> 9 = 63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sym typeface="Symbol"/>
              </a:rPr>
              <a:t>9  3 = 27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sym typeface="Symbol"/>
              </a:rPr>
              <a:t>9 </a:t>
            </a:r>
            <a:r>
              <a:rPr lang="ru-RU" sz="3200" dirty="0" smtClean="0">
                <a:latin typeface="Bookman Old Style" pitchFamily="18" charset="0"/>
                <a:sym typeface="Symbol"/>
              </a:rPr>
              <a:t>+ 1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  <a:sym typeface="Symbol"/>
              </a:rPr>
              <a:t> = 10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 – 9 = 1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ru-RU" sz="3200" dirty="0" smtClean="0">
                <a:solidFill>
                  <a:srgbClr val="FF0000"/>
                </a:solidFill>
                <a:latin typeface="Bookman Old Style" pitchFamily="18" charset="0"/>
              </a:rPr>
              <a:t>МОЛОДЦЫ!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ookman Old Style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940152" y="3645024"/>
            <a:ext cx="36004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sym typeface="Symbol"/>
              </a:rPr>
              <a:t>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732240" y="3068960"/>
            <a:ext cx="86409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sym typeface="Symbol"/>
              </a:rPr>
              <a:t> </a:t>
            </a:r>
            <a:endParaRPr lang="ru-RU" sz="4000" dirty="0" smtClean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220072" y="3068960"/>
            <a:ext cx="36004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sym typeface="Symbol"/>
              </a:rPr>
              <a:t>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444208" y="2492896"/>
            <a:ext cx="36004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sym typeface="Symbol"/>
              </a:rPr>
              <a:t>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796136" y="2492896"/>
            <a:ext cx="39012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sym typeface="Symbol"/>
              </a:rPr>
              <a:t>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148064" y="2492896"/>
            <a:ext cx="36004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sym typeface="Symbol"/>
              </a:rPr>
              <a:t>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724128" y="1844824"/>
            <a:ext cx="36004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sym typeface="Symbol"/>
              </a:rPr>
              <a:t>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220072" y="1844824"/>
            <a:ext cx="36004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sym typeface="Symbol"/>
              </a:rPr>
              <a:t>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516216" y="1916832"/>
            <a:ext cx="36004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sym typeface="Symbol"/>
              </a:rPr>
              <a:t>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860032" y="3645024"/>
            <a:ext cx="864096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sym typeface="Symbol"/>
              </a:rPr>
              <a:t> </a:t>
            </a:r>
            <a:endParaRPr lang="ru-RU" sz="40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8" grpId="0" animBg="1"/>
      <p:bldP spid="19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3a3fffa9992aaac923cfbd96d97cfd50654a"/>
</p:tagLst>
</file>

<file path=ppt/theme/theme1.xml><?xml version="1.0" encoding="utf-8"?>
<a:theme xmlns:a="http://schemas.openxmlformats.org/drawingml/2006/main" name="Шаблон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1</Template>
  <TotalTime>0</TotalTime>
  <Words>77</Words>
  <Application>Microsoft Office PowerPoint</Application>
  <PresentationFormat>Экран (4:3)</PresentationFormat>
  <Paragraphs>34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Шаблон 1</vt:lpstr>
      <vt:lpstr>Разминка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Разминка </dc:title>
  <dc:creator>User</dc:creator>
  <cp:lastModifiedBy>User</cp:lastModifiedBy>
  <cp:revision>2</cp:revision>
  <dcterms:created xsi:type="dcterms:W3CDTF">2015-01-14T17:27:46Z</dcterms:created>
  <dcterms:modified xsi:type="dcterms:W3CDTF">2015-01-14T18:09:21Z</dcterms:modified>
</cp:coreProperties>
</file>